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57" r:id="rId4"/>
    <p:sldId id="258" r:id="rId5"/>
    <p:sldId id="259" r:id="rId6"/>
    <p:sldId id="261" r:id="rId7"/>
    <p:sldId id="260" r:id="rId8"/>
    <p:sldId id="262" r:id="rId9"/>
    <p:sldId id="28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82" r:id="rId18"/>
    <p:sldId id="270" r:id="rId19"/>
    <p:sldId id="271" r:id="rId20"/>
    <p:sldId id="283" r:id="rId21"/>
    <p:sldId id="272" r:id="rId22"/>
    <p:sldId id="273" r:id="rId23"/>
    <p:sldId id="274" r:id="rId24"/>
    <p:sldId id="275" r:id="rId25"/>
    <p:sldId id="284" r:id="rId26"/>
    <p:sldId id="276" r:id="rId27"/>
    <p:sldId id="277" r:id="rId28"/>
    <p:sldId id="278" r:id="rId29"/>
    <p:sldId id="285" r:id="rId30"/>
    <p:sldId id="286" r:id="rId31"/>
    <p:sldId id="287" r:id="rId32"/>
    <p:sldId id="288" r:id="rId33"/>
    <p:sldId id="279" r:id="rId34"/>
    <p:sldId id="280" r:id="rId35"/>
    <p:sldId id="289" r:id="rId3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2%20-%20Pedro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28662" y="285728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Su hermano André le dice: “Hemos hallado al Mesías”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(Juan 1:41).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000496" y="2786058"/>
            <a:ext cx="3571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Espero solo una invitación, se apresuró en ir al Salvador.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643042" y="2428868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Pedro se </a:t>
            </a:r>
            <a:r>
              <a:rPr lang="pt-BR" sz="48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hace</a:t>
            </a:r>
            <a:r>
              <a:rPr lang="pt-BR" sz="48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amigo de </a:t>
            </a:r>
            <a:r>
              <a:rPr lang="pt-BR" sz="48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endParaRPr lang="pt-BR" sz="48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071934" y="2428868"/>
            <a:ext cx="350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Pedro se convirtió en uno de los discípulos más cercanos de Jesús.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071670" y="2214554"/>
            <a:ext cx="56436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reafirma </a:t>
            </a:r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divinidad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428860" y="285728"/>
            <a:ext cx="4429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“¿Quién dicen los hombres que es el Hijo del Hombre?”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(Mateo 16:13).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571736" y="2786058"/>
            <a:ext cx="485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“Ellos dijeron: unos, Juan el Bautista; otros, Elías; y otros, Jeremías, o alguno de los profetas”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(v.14). 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00298" y="1785926"/>
            <a:ext cx="4857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“Y vosotros, ¿quién decís que soy yo?”</a:t>
            </a:r>
          </a:p>
          <a:p>
            <a:pPr algn="ctr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(v. 15).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43174" y="392906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Pedro, “Tú eres el Cristo, el Hijo del Dios viviente”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786050" y="1071546"/>
            <a:ext cx="39290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Sí, Jesucristo, el Dios encarnado, el Cordero que quita el pecado del mundo, el Dios Hijo, estaba siendo revelado verbalmente a sus discípulos.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643174" y="1285860"/>
            <a:ext cx="392909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“Siendo el resplandor de su gloria, y la imagen misma de su sustancia, y quien sustenta todas las cosas con la palabra de su poder, habiendo efectuado la purificación de nuestros pecados por medio de sí mismo, se sentó a la diestra de la Majestad en las alturas”.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(Hebreos 1:3)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71736" y="1214422"/>
            <a:ext cx="43577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 revela un futuro de esperanza para su iglesia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143240" y="2786058"/>
            <a:ext cx="48577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También te digo, que tú eres Pedro, y sobre esta roca edificaré mi iglesia.</a:t>
            </a: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”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2 - Pedro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71604" y="428604"/>
            <a:ext cx="485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palabra Pedro significa piedra, canto rodado. Pedro no era la roca sobre la cual se fundaría la iglesia.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928926" y="785794"/>
            <a:ext cx="400052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estaba hablando a su iglesia, de la cual él mismo es la cabeza, la Piedra Angular, el fundamento y la que sería predestinada al triunfo eterno.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214678" y="2428868"/>
            <a:ext cx="4357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Confianza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de Pedro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857488" y="2000240"/>
            <a:ext cx="4857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confiaba tanto en su propia capacidad de mantenerse fiel a la amistad con Jesús que sería incapaz de traicionarlo.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643174" y="1571612"/>
            <a:ext cx="4857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Después de la resurrección, en una entrevista delante de sus discípulos Jesús ratifica su llamado al apóstol. Pedro se convirtió en uno de los principales líderes de la iglesia.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786050" y="285728"/>
            <a:ext cx="40719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enseñó a Pedro a pescar con redes más profundas, y Pedro después del pentecostés,  alcanzó a miles de personas para Cristo, dando testimonio eterno de su amor.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14282" y="214290"/>
            <a:ext cx="62151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Fue en el diario vivir con Cristo que el discípulo impulsivo fue superando sus límites y encontrando el poder transformador del Salvador.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000364" y="1214422"/>
            <a:ext cx="37862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Al final de su vida, después de haber ejercido su apostolado, Pedro habiendo sido sentenciado a muerte de cruz por causa del evangelio que predicaba, pidió ser crucificado de cabeza para abajo.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14678" y="1928802"/>
            <a:ext cx="37862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Se sentía indigno de morir como su Maestro. ¡Estaba dispuesto a vivir y a morir como un mártir de la esperanza!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85720" y="428604"/>
            <a:ext cx="6143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¿Si Jesús pudo transformar el carácter de Pedro, podrá transformar el suyo también? 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786182" y="2143116"/>
            <a:ext cx="40005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Pedro quedó desanimado, sin esperanza, pero cuando Jesús se aproximaba a él, su corazón se llenaba de nuevo ánimo, fe y coraje.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14678" y="2143116"/>
            <a:ext cx="45720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El Salvador le dijo: “No temas; desde ahora serás pescador de hombres”</a:t>
            </a:r>
          </a:p>
          <a:p>
            <a:pPr algn="ctr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(Lucas 5:10).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714612" y="928670"/>
            <a:ext cx="38576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Jesús fue un amigo para Pedro y el se convirtió en un amigo de esperanza para millones de personas que recibieron la influencia de su predicación y apostolado.  </a:t>
            </a:r>
          </a:p>
          <a:p>
            <a:pPr algn="ctr"/>
            <a:endParaRPr lang="pt-BR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786050" y="2000240"/>
            <a:ext cx="4857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Dígale a Jesús: Señor, permito que ahora operes en mi corazón. 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¡Transfórmame y has de mí un amigo de esperanza!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428860" y="1214422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  <a:endParaRPr lang="pt-BR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57224" y="71435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86116" y="2928934"/>
            <a:ext cx="4071966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coolSlant"/>
              <a:contourClr>
                <a:schemeClr val="tx1"/>
              </a:contourClr>
            </a:sp3d>
          </a:bodyPr>
          <a:lstStyle/>
          <a:p>
            <a:pPr algn="ctr"/>
            <a:r>
              <a:rPr lang="pt-BR" sz="5400" b="1" cap="all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</a:t>
            </a:r>
            <a:r>
              <a:rPr lang="pt-BR" sz="5400" b="1" cap="all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Quién</a:t>
            </a:r>
            <a:r>
              <a:rPr lang="pt-BR" sz="5400" b="1" cap="all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era Pedro?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857232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Hermano de Andrés, hijo de Jonás, nacido en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Betsaida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, y vivía en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Capernaum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. Antes de encontrarse con Jesús.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928794" y="2357430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El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encuentro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71802" y="2500306"/>
            <a:ext cx="4429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era discípulo de Juan el Bautista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650</Words>
  <Application>Microsoft Office PowerPoint</Application>
  <PresentationFormat>Apresentação na tela (4:3)</PresentationFormat>
  <Paragraphs>38</Paragraphs>
  <Slides>35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36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79</cp:revision>
  <dcterms:created xsi:type="dcterms:W3CDTF">2010-11-21T17:43:07Z</dcterms:created>
  <dcterms:modified xsi:type="dcterms:W3CDTF">2010-12-16T10:43:51Z</dcterms:modified>
</cp:coreProperties>
</file>